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wmf>
</file>

<file path=ppt/media/image2.jpeg>
</file>

<file path=ppt/media/image3.jpeg>
</file>

<file path=ppt/media/image4.jpeg>
</file>

<file path=ppt/media/image5.jpeg>
</file>

<file path=ppt/media/image6.wm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987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01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3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623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83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83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785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398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8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54E16-42C9-47C2-B83B-BAC640089912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08428-4A4D-4E39-8067-1FE2838A5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11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3" Type="http://schemas.openxmlformats.org/officeDocument/2006/relationships/image" Target="../media/image2.jpeg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59" y="3494417"/>
            <a:ext cx="2309723" cy="30796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81" y="72722"/>
            <a:ext cx="2490878" cy="33211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19625" y="-508303"/>
            <a:ext cx="3486149" cy="46481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8" r="7038"/>
          <a:stretch/>
        </p:blipFill>
        <p:spPr>
          <a:xfrm rot="16200000">
            <a:off x="4944268" y="2493168"/>
            <a:ext cx="3103563" cy="5321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28060" y="4617417"/>
            <a:ext cx="19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Momentary Switch</a:t>
            </a:r>
            <a:br>
              <a:rPr lang="en-US" dirty="0"/>
            </a:br>
            <a:r>
              <a:rPr lang="en-US" dirty="0"/>
              <a:t> with Bi-Color LED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512860"/>
              </p:ext>
            </p:extLst>
          </p:nvPr>
        </p:nvGraphicFramePr>
        <p:xfrm>
          <a:off x="9638134" y="182937"/>
          <a:ext cx="1895342" cy="15991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ackager Shell Object" showAsIcon="1" r:id="rId7" imgW="914400" imgH="771480" progId="Package">
                  <p:embed/>
                </p:oleObj>
              </mc:Choice>
              <mc:Fallback>
                <p:oleObj name="Packager Shell Object" showAsIcon="1" r:id="rId7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638134" y="182937"/>
                        <a:ext cx="1895342" cy="159919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9058329" y="2185752"/>
            <a:ext cx="2084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Double Click Icon 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Above for datasheet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9428060" y="1602297"/>
            <a:ext cx="375979" cy="58345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04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Wireless Tag WT8266-S1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95" t="46479" r="36379" b="21708"/>
          <a:stretch/>
        </p:blipFill>
        <p:spPr>
          <a:xfrm>
            <a:off x="482599" y="1981199"/>
            <a:ext cx="4140201" cy="4558402"/>
          </a:xfr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5546775"/>
              </p:ext>
            </p:extLst>
          </p:nvPr>
        </p:nvGraphicFramePr>
        <p:xfrm>
          <a:off x="5297505" y="2233612"/>
          <a:ext cx="6183313" cy="1220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ackager Shell Object" showAsIcon="1" r:id="rId4" imgW="2457000" imgH="486000" progId="Package">
                  <p:embed/>
                </p:oleObj>
              </mc:Choice>
              <mc:Fallback>
                <p:oleObj name="Packager Shell Object" showAsIcon="1" r:id="rId4" imgW="2457000" imgH="486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97505" y="2233612"/>
                        <a:ext cx="6183313" cy="122078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732869" y="3921918"/>
            <a:ext cx="3747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Double Click Icon Above for datasheet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600" y="3454400"/>
            <a:ext cx="38100" cy="46751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33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Packager Shell Object</vt:lpstr>
      <vt:lpstr>Package</vt:lpstr>
      <vt:lpstr>PowerPoint Presentation</vt:lpstr>
      <vt:lpstr>Wireless Tag WT8266-S1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Nikhil Jali</dc:creator>
  <cp:lastModifiedBy>Nikhil Jali</cp:lastModifiedBy>
  <cp:revision>3</cp:revision>
  <dcterms:created xsi:type="dcterms:W3CDTF">2016-09-13T03:35:03Z</dcterms:created>
  <dcterms:modified xsi:type="dcterms:W3CDTF">2016-09-13T19:19:18Z</dcterms:modified>
</cp:coreProperties>
</file>

<file path=docProps/thumbnail.jpeg>
</file>